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259" r:id="rId4"/>
    <p:sldId id="260" r:id="rId5"/>
    <p:sldId id="276" r:id="rId6"/>
    <p:sldId id="261" r:id="rId7"/>
    <p:sldId id="277" r:id="rId8"/>
    <p:sldId id="282" r:id="rId9"/>
    <p:sldId id="265" r:id="rId10"/>
    <p:sldId id="266" r:id="rId11"/>
    <p:sldId id="283" r:id="rId12"/>
    <p:sldId id="264" r:id="rId13"/>
    <p:sldId id="269" r:id="rId14"/>
    <p:sldId id="268" r:id="rId15"/>
    <p:sldId id="303" r:id="rId16"/>
    <p:sldId id="270" r:id="rId17"/>
    <p:sldId id="284" r:id="rId18"/>
    <p:sldId id="281" r:id="rId19"/>
    <p:sldId id="285" r:id="rId20"/>
    <p:sldId id="286" r:id="rId21"/>
    <p:sldId id="287" r:id="rId22"/>
    <p:sldId id="316" r:id="rId23"/>
    <p:sldId id="317" r:id="rId24"/>
    <p:sldId id="318" r:id="rId25"/>
    <p:sldId id="288" r:id="rId26"/>
    <p:sldId id="289" r:id="rId27"/>
    <p:sldId id="319" r:id="rId28"/>
    <p:sldId id="320" r:id="rId29"/>
    <p:sldId id="321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313" r:id="rId39"/>
    <p:sldId id="305" r:id="rId40"/>
    <p:sldId id="273" r:id="rId41"/>
    <p:sldId id="322" r:id="rId42"/>
    <p:sldId id="311" r:id="rId43"/>
    <p:sldId id="324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6" r:id="rId54"/>
    <p:sldId id="338" r:id="rId55"/>
    <p:sldId id="337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7" r:id="rId64"/>
    <p:sldId id="346" r:id="rId65"/>
    <p:sldId id="325" r:id="rId66"/>
    <p:sldId id="306" r:id="rId67"/>
    <p:sldId id="315" r:id="rId68"/>
    <p:sldId id="323" r:id="rId69"/>
    <p:sldId id="348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FB12D-56DD-4E43-A552-F128D701DCE9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FB99B-E06C-4900-9C10-5DF61594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3137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B879F-643E-4F89-B612-16C23951CBC8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35223-5FEA-410A-BF4A-C0BE3A78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790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3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3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3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84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3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5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6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74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87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3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45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89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52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0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85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0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71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12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68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3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94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39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97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45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4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3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86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15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67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34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439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68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87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69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1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3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99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5223-5FEA-410A-BF4A-C0BE3A788C22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0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7/23/2017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A107A40A-225D-4D74-BE63-8C94F85784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  <p:sldLayoutId id="2147484254" r:id="rId6"/>
    <p:sldLayoutId id="2147484255" r:id="rId7"/>
    <p:sldLayoutId id="2147484256" r:id="rId8"/>
    <p:sldLayoutId id="2147484257" r:id="rId9"/>
    <p:sldLayoutId id="2147484258" r:id="rId10"/>
    <p:sldLayoutId id="21474842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acmASCIS</a:t>
            </a:r>
            <a:r>
              <a:rPr lang="en-US" b="1" dirty="0"/>
              <a:t> Machine learning</a:t>
            </a:r>
            <a:br>
              <a:rPr lang="en-US" b="1" dirty="0"/>
            </a:br>
            <a:r>
              <a:rPr lang="en-US" b="1" dirty="0"/>
              <a:t>Session IV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Abdelrahman</a:t>
            </a:r>
            <a:r>
              <a:rPr lang="en-US" b="1" dirty="0"/>
              <a:t> </a:t>
            </a:r>
            <a:r>
              <a:rPr lang="en-US" b="1" dirty="0" err="1"/>
              <a:t>Hamdy</a:t>
            </a:r>
            <a:br>
              <a:rPr lang="en-US" b="1" dirty="0"/>
            </a:br>
            <a:r>
              <a:rPr lang="en-US" b="1" dirty="0"/>
              <a:t>Ahmed Hany </a:t>
            </a:r>
            <a:br>
              <a:rPr lang="en-US" b="1" dirty="0"/>
            </a:br>
            <a:r>
              <a:rPr lang="en-US" b="1" dirty="0"/>
              <a:t>Ibrahim </a:t>
            </a:r>
            <a:r>
              <a:rPr lang="en-US" b="1" dirty="0" err="1"/>
              <a:t>Sharaf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88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Neural Networks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27860"/>
            <a:ext cx="8545330" cy="477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37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11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91" y="1735680"/>
            <a:ext cx="7778017" cy="49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10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Neural Networks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9" y="2282629"/>
            <a:ext cx="8248005" cy="442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39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13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Neural Networks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5" y="2171700"/>
            <a:ext cx="8200269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60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14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90728"/>
            <a:ext cx="8686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Neural Networks</a:t>
            </a:r>
          </a:p>
          <a:p>
            <a:r>
              <a:rPr lang="en-US" dirty="0"/>
              <a:t>Why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14525"/>
            <a:ext cx="83820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82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15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Neural Networks – Why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5306"/>
            <a:ext cx="9144000" cy="52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2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16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Neural Networks – Why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92987"/>
            <a:ext cx="8915400" cy="4717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60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17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Neural Networks – Why.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31012"/>
            <a:ext cx="7620000" cy="51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7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18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Neural Networks – Why.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885950"/>
            <a:ext cx="91249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28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19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Neural Networks – Why.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917748"/>
            <a:ext cx="7239000" cy="491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8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52361"/>
            <a:ext cx="6172200" cy="410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52361"/>
            <a:ext cx="4991100" cy="387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52361"/>
            <a:ext cx="5410200" cy="385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5" y="2752361"/>
            <a:ext cx="6254750" cy="340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59" y="2507650"/>
            <a:ext cx="5437482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2510988"/>
            <a:ext cx="7518400" cy="435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252472"/>
            <a:ext cx="8610600" cy="452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2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20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Neural Networks – Why.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870684"/>
            <a:ext cx="6877050" cy="49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5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21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Neural Networks – Why.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2584"/>
            <a:ext cx="7696200" cy="45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22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4384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l">
              <a:buFont typeface="+mj-lt"/>
              <a:buAutoNum type="arabicPeriod"/>
            </a:pPr>
            <a:r>
              <a:rPr lang="en-US" dirty="0"/>
              <a:t>Revision.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Neural Networks.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Practice.</a:t>
            </a:r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9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I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23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XOR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718" y="1959334"/>
            <a:ext cx="6024563" cy="46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0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I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24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XOR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2004545"/>
            <a:ext cx="9107171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1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25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2438400"/>
            <a:ext cx="8229600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</p:spTree>
    <p:extLst>
      <p:ext uri="{BB962C8B-B14F-4D97-AF65-F5344CB8AC3E}">
        <p14:creationId xmlns:p14="http://schemas.microsoft.com/office/powerpoint/2010/main" val="16274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26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08" y="1828800"/>
            <a:ext cx="703050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6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27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52600"/>
            <a:ext cx="8458200" cy="49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05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28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905000"/>
            <a:ext cx="7343775" cy="49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50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29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86760"/>
            <a:ext cx="7454771" cy="50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871472"/>
          </a:xfrm>
        </p:spPr>
        <p:txBody>
          <a:bodyPr/>
          <a:lstStyle/>
          <a:p>
            <a:r>
              <a:rPr lang="en-US" dirty="0"/>
              <a:t>Sciences</a:t>
            </a:r>
            <a:br>
              <a:rPr lang="en-US" dirty="0"/>
            </a:b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457200"/>
            <a:ext cx="8229600" cy="187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dirty="0"/>
              <a:t>Where are us ?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193417"/>
            <a:ext cx="7518400" cy="435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2" y="2226045"/>
            <a:ext cx="7112000" cy="432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94544"/>
            <a:ext cx="5626100" cy="380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66" y="2224702"/>
            <a:ext cx="7010400" cy="440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5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30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37134"/>
            <a:ext cx="7162800" cy="48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6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31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747412"/>
            <a:ext cx="7086600" cy="49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7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32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659101"/>
            <a:ext cx="7391400" cy="51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93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33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741714"/>
            <a:ext cx="7229475" cy="50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1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34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83190"/>
            <a:ext cx="7610475" cy="52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71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35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92725"/>
            <a:ext cx="7286625" cy="464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36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50890"/>
            <a:ext cx="7391400" cy="5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37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/>
              <a:t>Resenblatt’s</a:t>
            </a:r>
            <a:r>
              <a:rPr lang="en-US" sz="4800" b="1" dirty="0"/>
              <a:t> perceptron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95712"/>
            <a:ext cx="8991600" cy="42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80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Assignment I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38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 the Perceptron From Scratch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85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4384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l">
              <a:buFont typeface="+mj-lt"/>
              <a:buAutoNum type="arabicPeriod"/>
            </a:pPr>
            <a:r>
              <a:rPr lang="en-US" dirty="0"/>
              <a:t>Revision.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Neural Networks.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Practice.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Deep Learning.</a:t>
            </a:r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5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4384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l">
              <a:buFont typeface="+mj-lt"/>
              <a:buAutoNum type="arabicPeriod"/>
            </a:pPr>
            <a:r>
              <a:rPr lang="en-US" dirty="0"/>
              <a:t>Revision.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Neural Networks.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Practice.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Deep Learning.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Practice.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GP – ML.</a:t>
            </a:r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06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74" y="1832610"/>
            <a:ext cx="9160274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825822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Multi-layer perceptron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1706134"/>
            <a:ext cx="7391400" cy="50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88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Multi-layer perceptron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162800" cy="52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35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622836"/>
            <a:ext cx="7067550" cy="50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61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8" y="1755897"/>
            <a:ext cx="7134225" cy="48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13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437976"/>
            <a:ext cx="7296150" cy="52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9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3" y="1776113"/>
            <a:ext cx="7305674" cy="49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5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821893"/>
            <a:ext cx="7296149" cy="481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6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524000"/>
            <a:ext cx="7448550" cy="52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17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702471"/>
            <a:ext cx="7115175" cy="48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8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4384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l">
              <a:buFont typeface="+mj-lt"/>
              <a:buAutoNum type="arabicPeriod"/>
            </a:pPr>
            <a:r>
              <a:rPr lang="en-US" dirty="0"/>
              <a:t>Revision.</a:t>
            </a:r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5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632607"/>
            <a:ext cx="7715250" cy="51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20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81" y="1676400"/>
            <a:ext cx="7471039" cy="51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03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6" y="1600200"/>
            <a:ext cx="7296150" cy="518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14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524000"/>
            <a:ext cx="7886700" cy="52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0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6" y="1740346"/>
            <a:ext cx="6991350" cy="49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9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515537"/>
            <a:ext cx="7839075" cy="53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77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2590800"/>
            <a:ext cx="8229600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Numerical Example</a:t>
            </a:r>
          </a:p>
          <a:p>
            <a:r>
              <a:rPr lang="en-US" dirty="0"/>
              <a:t>(XOR)</a:t>
            </a:r>
          </a:p>
        </p:txBody>
      </p:sp>
    </p:spTree>
    <p:extLst>
      <p:ext uri="{BB962C8B-B14F-4D97-AF65-F5344CB8AC3E}">
        <p14:creationId xmlns:p14="http://schemas.microsoft.com/office/powerpoint/2010/main" val="903572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92" y="1905000"/>
            <a:ext cx="6950615" cy="4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6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99439"/>
            <a:ext cx="7653225" cy="53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92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59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1" y="1488559"/>
            <a:ext cx="7696200" cy="53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6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l">
              <a:buFont typeface="+mj-lt"/>
              <a:buAutoNum type="arabicPeriod"/>
            </a:pPr>
            <a:r>
              <a:rPr lang="en-US" dirty="0"/>
              <a:t>Machine learning Pipeline.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Supervised vs Unsupervised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Linear regression.</a:t>
            </a:r>
            <a:endParaRPr lang="ar-EG" dirty="0"/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Cost function.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Gradient Descent.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Logistic Regression.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 err="1"/>
              <a:t>OverFitting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212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3" y="1524000"/>
            <a:ext cx="7496175" cy="520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15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1581241"/>
            <a:ext cx="7543800" cy="525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99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93276"/>
            <a:ext cx="8124712" cy="536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85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00200"/>
            <a:ext cx="7543800" cy="51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65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Backpropagation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600200"/>
            <a:ext cx="7696200" cy="51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55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Assignment II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65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 the MLP with BP From Scratch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68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66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4384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l">
              <a:buFont typeface="+mj-lt"/>
              <a:buAutoNum type="arabicPeriod"/>
            </a:pPr>
            <a:r>
              <a:rPr lang="en-US" dirty="0"/>
              <a:t>Revision.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Neural Networks.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Practice.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Deep Learning.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Practice.</a:t>
            </a:r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0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4840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Practice II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991088" y="6416675"/>
            <a:ext cx="1161826" cy="365125"/>
          </a:xfrm>
        </p:spPr>
        <p:txBody>
          <a:bodyPr/>
          <a:lstStyle/>
          <a:p>
            <a:fld id="{A107A40A-225D-4D74-BE63-8C94F857845B}" type="slidenum">
              <a:rPr lang="en-US" smtClean="0"/>
              <a:t>67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833512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157112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Handwritten digits recognition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3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68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4384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l">
              <a:buFont typeface="+mj-lt"/>
              <a:buAutoNum type="arabicPeriod"/>
            </a:pPr>
            <a:r>
              <a:rPr lang="en-US" dirty="0"/>
              <a:t>Revision.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Neural Networks.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Practice.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Deep Learning.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Practice.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Market – GP – ML</a:t>
            </a:r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854"/>
            <a:ext cx="9144000" cy="1252728"/>
          </a:xfrm>
        </p:spPr>
        <p:txBody>
          <a:bodyPr>
            <a:normAutofit/>
          </a:bodyPr>
          <a:lstStyle/>
          <a:p>
            <a:r>
              <a:rPr lang="en-US" sz="4800" b="1" i="1"/>
              <a:t>(Market || GP) &amp;&amp; </a:t>
            </a:r>
            <a:r>
              <a:rPr lang="en-US" sz="4800" b="1" i="1" dirty="0"/>
              <a:t>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69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4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4384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l">
              <a:buFont typeface="+mj-lt"/>
              <a:buAutoNum type="arabicPeriod"/>
            </a:pPr>
            <a:r>
              <a:rPr lang="en-US" dirty="0"/>
              <a:t>Revision.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Neural Networks.</a:t>
            </a:r>
          </a:p>
          <a:p>
            <a:pPr marL="742950" indent="-7429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94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52600"/>
            <a:ext cx="8077200" cy="50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3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A40A-225D-4D74-BE63-8C94F857845B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67000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907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Neural Networks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7916333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374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ustom 1">
      <a:dk1>
        <a:srgbClr val="073E87"/>
      </a:dk1>
      <a:lt1>
        <a:srgbClr val="073E87"/>
      </a:lt1>
      <a:dk2>
        <a:srgbClr val="073E87"/>
      </a:dk2>
      <a:lt2>
        <a:srgbClr val="073E87"/>
      </a:lt2>
      <a:accent1>
        <a:srgbClr val="073E87"/>
      </a:accent1>
      <a:accent2>
        <a:srgbClr val="4584D3"/>
      </a:accent2>
      <a:accent3>
        <a:srgbClr val="073E87"/>
      </a:accent3>
      <a:accent4>
        <a:srgbClr val="073E87"/>
      </a:accent4>
      <a:accent5>
        <a:srgbClr val="073E87"/>
      </a:accent5>
      <a:accent6>
        <a:srgbClr val="05E0DB"/>
      </a:accent6>
      <a:hlink>
        <a:srgbClr val="0080FF"/>
      </a:hlink>
      <a:folHlink>
        <a:srgbClr val="073E87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5466</TotalTime>
  <Words>358</Words>
  <Application>Microsoft Office PowerPoint</Application>
  <PresentationFormat>On-screen Show (4:3)</PresentationFormat>
  <Paragraphs>265</Paragraphs>
  <Slides>69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Candara</vt:lpstr>
      <vt:lpstr>Symbol</vt:lpstr>
      <vt:lpstr>Waveform</vt:lpstr>
      <vt:lpstr>acmASCIS Machine learning Session IV</vt:lpstr>
      <vt:lpstr>Sciences</vt:lpstr>
      <vt:lpstr>Sciences </vt:lpstr>
      <vt:lpstr>Agenda</vt:lpstr>
      <vt:lpstr>Agenda</vt:lpstr>
      <vt:lpstr>Revision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Practice I </vt:lpstr>
      <vt:lpstr>Practice 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I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II </vt:lpstr>
      <vt:lpstr>Agenda</vt:lpstr>
      <vt:lpstr>Practice II </vt:lpstr>
      <vt:lpstr>Agenda</vt:lpstr>
      <vt:lpstr>(Market || GP) &amp;&amp; ML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Hamdy</dc:creator>
  <cp:lastModifiedBy>Abdelrahman Hamdy</cp:lastModifiedBy>
  <cp:revision>75</cp:revision>
  <dcterms:created xsi:type="dcterms:W3CDTF">2017-07-23T14:55:38Z</dcterms:created>
  <dcterms:modified xsi:type="dcterms:W3CDTF">2017-07-27T11:04:13Z</dcterms:modified>
</cp:coreProperties>
</file>